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1" r:id="rId13"/>
    <p:sldId id="502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46464"/>
    <a:srgbClr val="C8C8C8"/>
    <a:srgbClr val="323232"/>
    <a:srgbClr val="4DAF4D"/>
    <a:srgbClr val="FF7600"/>
    <a:srgbClr val="D41E1F"/>
    <a:srgbClr val="116FAF"/>
    <a:srgbClr val="90BCD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2022.10.29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" y="3410585"/>
            <a:ext cx="2773045" cy="20497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585" y="546036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PP_MARK_KEY" val="9b66eb32-71a0-499b-bc0e-30b768a87e6b"/>
  <p:tag name="COMMONDATA" val="eyJoZGlkIjoiMzdkNTllY2M0MDFkY2M3OGMxM2U4N2I1YWRlNWU4MDE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</Words>
  <Application>WPS 演示</Application>
  <PresentationFormat>宽屏</PresentationFormat>
  <Paragraphs>285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等线</vt:lpstr>
      <vt:lpstr>Times New Roman</vt:lpstr>
      <vt:lpstr>微软雅黑</vt:lpstr>
      <vt:lpstr>Consolas</vt:lpstr>
      <vt:lpstr>Arial Unicode MS</vt:lpstr>
      <vt:lpstr>等线 Light</vt:lpstr>
      <vt:lpstr>Office 主题​​</vt:lpstr>
      <vt:lpstr>AQFP (Adiabatic Quantum Flux Parametron) </vt:lpstr>
      <vt:lpstr>背景与原理</vt:lpstr>
      <vt:lpstr>背景与原理-超级计算机</vt:lpstr>
      <vt:lpstr>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Administrator</cp:lastModifiedBy>
  <cp:revision>243</cp:revision>
  <dcterms:created xsi:type="dcterms:W3CDTF">2021-07-07T14:31:00Z</dcterms:created>
  <dcterms:modified xsi:type="dcterms:W3CDTF">2022-10-29T15:07:56Z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2052-11.1.0.12598</vt:lpwstr>
  </property>
</Properties>
</file>